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A87A-3F27-4239-8AC9-7238BF0B7172}" type="datetimeFigureOut">
              <a:rPr lang="en-US" smtClean="0"/>
              <a:pPr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8EB7-57B4-440B-B999-02C26F6C1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buddies.org/science-fair-projects/science-engineering-careers/HumBio_neurologist_c001.shtml" TargetMode="External"/><Relationship Id="rId2" Type="http://schemas.openxmlformats.org/officeDocument/2006/relationships/hyperlink" Target="http://www.bls.gov/ooh/healthcare/physical-therapist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Segoe Script" pitchFamily="34" charset="0"/>
              </a:rPr>
              <a:t>Epilepsy</a:t>
            </a:r>
            <a:endParaRPr lang="en-US" dirty="0">
              <a:latin typeface="Segoe Scrip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epileps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0825" y="2819400"/>
            <a:ext cx="3762375" cy="3598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Segoe Script" pitchFamily="34" charset="0"/>
              </a:rPr>
              <a:t>Background Information</a:t>
            </a:r>
            <a:endParaRPr lang="en-US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Segoe Script" pitchFamily="34" charset="0"/>
              </a:rPr>
              <a:t>Ten year old boy.</a:t>
            </a:r>
          </a:p>
          <a:p>
            <a:r>
              <a:rPr lang="en-US" dirty="0" smtClean="0">
                <a:solidFill>
                  <a:srgbClr val="FF0000"/>
                </a:solidFill>
                <a:latin typeface="Segoe Script" pitchFamily="34" charset="0"/>
              </a:rPr>
              <a:t>Was at a party and started shaking and convulsing.</a:t>
            </a:r>
          </a:p>
          <a:p>
            <a:r>
              <a:rPr lang="en-US" dirty="0" smtClean="0">
                <a:solidFill>
                  <a:srgbClr val="FF0000"/>
                </a:solidFill>
                <a:latin typeface="Segoe Script" pitchFamily="34" charset="0"/>
              </a:rPr>
              <a:t>Lately he has been overly aggressive and very angry. </a:t>
            </a:r>
          </a:p>
          <a:p>
            <a:r>
              <a:rPr lang="en-US" dirty="0" smtClean="0">
                <a:solidFill>
                  <a:srgbClr val="FF0000"/>
                </a:solidFill>
                <a:latin typeface="Segoe Script" pitchFamily="34" charset="0"/>
              </a:rPr>
              <a:t>Does not remember falling down, but he does remember an unpleasant odor when he did.</a:t>
            </a:r>
            <a:endParaRPr lang="en-US" dirty="0">
              <a:solidFill>
                <a:srgbClr val="FF000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Symptoms </a:t>
            </a:r>
            <a:endParaRPr lang="en-US" dirty="0">
              <a:solidFill>
                <a:srgbClr val="FFFF0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Aggressiveness – Limbic System</a:t>
            </a:r>
          </a:p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Anger – Limbic System</a:t>
            </a:r>
          </a:p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Shaking - cerebellum</a:t>
            </a:r>
          </a:p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Convulsing - cerebellum</a:t>
            </a:r>
          </a:p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Does not remember falling down- cerebrum, cerebellum, brain stem, pituitary gland</a:t>
            </a:r>
          </a:p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An odor when he fell.</a:t>
            </a:r>
          </a:p>
          <a:p>
            <a:r>
              <a:rPr lang="en-US" dirty="0" smtClean="0">
                <a:solidFill>
                  <a:srgbClr val="FFFF00"/>
                </a:solidFill>
                <a:latin typeface="Segoe Script" pitchFamily="34" charset="0"/>
              </a:rPr>
              <a:t>His mother believe the divorce of her and her ex-husband caused it.</a:t>
            </a:r>
            <a:endParaRPr lang="en-US" dirty="0">
              <a:solidFill>
                <a:srgbClr val="FFFF0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  <a:latin typeface="Segoe Script" pitchFamily="34" charset="0"/>
              </a:rPr>
              <a:t>Diagnosis </a:t>
            </a:r>
            <a:endParaRPr lang="en-US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Segoe Script" pitchFamily="34" charset="0"/>
              </a:rPr>
              <a:t>Because of the convulsions and the seizures, I came to the conclusion this 10 year old boy had epilepsy.</a:t>
            </a:r>
          </a:p>
          <a:p>
            <a:endParaRPr lang="en-US" dirty="0" smtClean="0">
              <a:solidFill>
                <a:srgbClr val="00B050"/>
              </a:solidFill>
              <a:latin typeface="Segoe Script" pitchFamily="34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Segoe Script" pitchFamily="34" charset="0"/>
              </a:rPr>
              <a:t>Usually, because of stress (parents divorce), seizures happen. </a:t>
            </a:r>
          </a:p>
          <a:p>
            <a:endParaRPr lang="en-US" dirty="0" smtClean="0">
              <a:solidFill>
                <a:srgbClr val="00B050"/>
              </a:solidFill>
              <a:latin typeface="Segoe Script" pitchFamily="34" charset="0"/>
            </a:endParaRPr>
          </a:p>
          <a:p>
            <a:r>
              <a:rPr lang="en-US" dirty="0" smtClean="0">
                <a:solidFill>
                  <a:srgbClr val="00B050"/>
                </a:solidFill>
                <a:latin typeface="Segoe Script" pitchFamily="34" charset="0"/>
              </a:rPr>
              <a:t>Anger is common in those with epilepsy.</a:t>
            </a:r>
            <a:endParaRPr lang="en-US" dirty="0">
              <a:solidFill>
                <a:srgbClr val="00B05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Segoe Script" pitchFamily="34" charset="0"/>
              </a:rPr>
              <a:t>Prognosis</a:t>
            </a:r>
            <a:endParaRPr lang="en-US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Segoe Script" pitchFamily="34" charset="0"/>
              </a:rPr>
              <a:t>Most people can control their seizures with a single drug.</a:t>
            </a:r>
          </a:p>
          <a:p>
            <a:r>
              <a:rPr lang="en-US" dirty="0" smtClean="0">
                <a:solidFill>
                  <a:srgbClr val="0070C0"/>
                </a:solidFill>
                <a:latin typeface="Segoe Script" pitchFamily="34" charset="0"/>
              </a:rPr>
              <a:t>After about 2 years, most can stop their seizures.</a:t>
            </a:r>
          </a:p>
          <a:p>
            <a:r>
              <a:rPr lang="en-US" dirty="0" smtClean="0">
                <a:solidFill>
                  <a:srgbClr val="0070C0"/>
                </a:solidFill>
                <a:latin typeface="Segoe Script" pitchFamily="34" charset="0"/>
              </a:rPr>
              <a:t>Injuries are common because people with seizures fall.</a:t>
            </a:r>
          </a:p>
          <a:p>
            <a:r>
              <a:rPr lang="en-US" dirty="0" smtClean="0">
                <a:solidFill>
                  <a:srgbClr val="0070C0"/>
                </a:solidFill>
                <a:latin typeface="Segoe Script" pitchFamily="34" charset="0"/>
              </a:rPr>
              <a:t>With children, the kitchen and bathrooms are dangerous places. Parents should take precaution and never leave them alone while they are bathing.</a:t>
            </a:r>
          </a:p>
          <a:p>
            <a:r>
              <a:rPr lang="en-US" dirty="0" smtClean="0">
                <a:solidFill>
                  <a:srgbClr val="0070C0"/>
                </a:solidFill>
                <a:latin typeface="Segoe Script" pitchFamily="34" charset="0"/>
              </a:rPr>
              <a:t>There is low risk of sudden death with epilepsy.</a:t>
            </a:r>
          </a:p>
          <a:p>
            <a:endParaRPr lang="en-US" dirty="0">
              <a:solidFill>
                <a:srgbClr val="0070C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Life With Epilepsy </a:t>
            </a:r>
            <a:endParaRPr lang="en-US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Under most circumstances, you live a normal life.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Around 80% of people get through with modern therapy.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Those with server seizures expectantly have shorter lives.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They also have an increased risk of impairment.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It is not uncommon for those, especially children, to develop emotional problems.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Because of their seizures, it makes their independence more dependant.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Driving becomes difficult.</a:t>
            </a:r>
          </a:p>
          <a:p>
            <a:r>
              <a:rPr lang="en-US" dirty="0" smtClean="0">
                <a:solidFill>
                  <a:srgbClr val="7030A0"/>
                </a:solidFill>
                <a:latin typeface="Segoe Script" pitchFamily="34" charset="0"/>
              </a:rPr>
              <a:t>Most sports and activities are okay; others, such as swimming, need to be closely precaution. Activities like skydiving need to be avoided, if possible.</a:t>
            </a:r>
          </a:p>
          <a:p>
            <a:endParaRPr lang="en-US" dirty="0">
              <a:solidFill>
                <a:srgbClr val="7030A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How it affects the brain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Is the disorder of the CNS.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A seizure occurs when the brain’s nerve’s cells misfire and generate an uncontrolled surge of energy throughout the nervous system.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This happens because the brain basically runs on electricity.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Segoe Script" pitchFamily="34" charset="0"/>
              </a:rPr>
              <a:t>If a seizure comes from a specific location of the brain, then the seizure will relate the function of that location.</a:t>
            </a:r>
          </a:p>
          <a:p>
            <a:endParaRPr lang="en-US" dirty="0">
              <a:solidFill>
                <a:schemeClr val="accent6">
                  <a:lumMod val="75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  <a:latin typeface="Segoe Script" pitchFamily="34" charset="0"/>
              </a:rPr>
              <a:t>Biomedical Professions</a:t>
            </a:r>
            <a:endParaRPr lang="en-US" dirty="0">
              <a:solidFill>
                <a:srgbClr val="00B0F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Segoe Script" pitchFamily="34" charset="0"/>
              </a:rPr>
              <a:t>Neurologist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latin typeface="Segoe Script" pitchFamily="34" charset="0"/>
              </a:rPr>
              <a:t>Administer reflex exams during a neurological examination in order to detect if a patient’s nervous system has been damaged.</a:t>
            </a:r>
          </a:p>
          <a:p>
            <a:r>
              <a:rPr lang="en-US" dirty="0" smtClean="0">
                <a:solidFill>
                  <a:srgbClr val="00B0F0"/>
                </a:solidFill>
                <a:latin typeface="Segoe Script" pitchFamily="34" charset="0"/>
              </a:rPr>
              <a:t>Doctor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  <a:latin typeface="Segoe Script" pitchFamily="34" charset="0"/>
              </a:rPr>
              <a:t>Diagnosis disease and prescribes the medicine to help stop the convulsions.</a:t>
            </a:r>
          </a:p>
        </p:txBody>
      </p:sp>
      <p:pic>
        <p:nvPicPr>
          <p:cNvPr id="4" name="Picture 3" descr="Pysic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5124450"/>
            <a:ext cx="2286000" cy="17335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Segoe Script" pitchFamily="34" charset="0"/>
              </a:rPr>
              <a:t>Sources</a:t>
            </a:r>
            <a:endParaRPr lang="en-US" dirty="0">
              <a:solidFill>
                <a:srgbClr val="92D050"/>
              </a:solidFill>
              <a:latin typeface="Segoe Scrip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  <a:latin typeface="Segoe Script" pitchFamily="34" charset="0"/>
                <a:hlinkClick r:id="rId2"/>
              </a:rPr>
              <a:t>http://www.bls.gov/ooh/healthcare/physical-therapists.htm</a:t>
            </a:r>
            <a:endParaRPr lang="en-US" dirty="0" smtClean="0">
              <a:solidFill>
                <a:srgbClr val="92D050"/>
              </a:solidFill>
              <a:latin typeface="Segoe Script" pitchFamily="34" charset="0"/>
            </a:endParaRPr>
          </a:p>
          <a:p>
            <a:r>
              <a:rPr lang="en-US" dirty="0" smtClean="0">
                <a:solidFill>
                  <a:srgbClr val="92D050"/>
                </a:solidFill>
                <a:latin typeface="Segoe Script" pitchFamily="34" charset="0"/>
                <a:hlinkClick r:id="rId3"/>
              </a:rPr>
              <a:t>http://www.sciencebuddies.org/science-fair-projects/science-engineering-careers/HumBio_neurologist_c001.shtml</a:t>
            </a:r>
            <a:endParaRPr lang="en-US" dirty="0" smtClean="0">
              <a:solidFill>
                <a:srgbClr val="92D050"/>
              </a:solidFill>
              <a:latin typeface="Segoe Script" pitchFamily="34" charset="0"/>
            </a:endParaRPr>
          </a:p>
          <a:p>
            <a:endParaRPr lang="en-US" dirty="0">
              <a:solidFill>
                <a:srgbClr val="92D050"/>
              </a:solidFill>
              <a:latin typeface="Segoe Scrip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414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Epilepsy</vt:lpstr>
      <vt:lpstr>Background Information</vt:lpstr>
      <vt:lpstr>Symptoms </vt:lpstr>
      <vt:lpstr>Diagnosis </vt:lpstr>
      <vt:lpstr>Prognosis</vt:lpstr>
      <vt:lpstr>Life With Epilepsy </vt:lpstr>
      <vt:lpstr>How it affects the brain</vt:lpstr>
      <vt:lpstr>Biomedical Professions</vt:lpstr>
      <vt:lpstr>Sources</vt:lpstr>
    </vt:vector>
  </TitlesOfParts>
  <Company>SDOC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5arhill</dc:creator>
  <cp:lastModifiedBy>Jennifer Nuila</cp:lastModifiedBy>
  <cp:revision>8</cp:revision>
  <dcterms:created xsi:type="dcterms:W3CDTF">2013-03-18T16:22:09Z</dcterms:created>
  <dcterms:modified xsi:type="dcterms:W3CDTF">2013-06-04T05:45:40Z</dcterms:modified>
</cp:coreProperties>
</file>